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91" r:id="rId6"/>
    <p:sldId id="292" r:id="rId7"/>
    <p:sldId id="293" r:id="rId8"/>
    <p:sldId id="299" r:id="rId9"/>
    <p:sldId id="294" r:id="rId10"/>
    <p:sldId id="295" r:id="rId11"/>
    <p:sldId id="296" r:id="rId12"/>
    <p:sldId id="297" r:id="rId13"/>
    <p:sldId id="29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668C58-8EB2-433B-97BC-75D8F77A496C}" v="4" dt="2023-07-03T17:57:54.2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schal Khanal" userId="S::nkhanal@uwyo.edu::36e0e676-9b01-42bd-8e9d-9f123599a75c" providerId="AD" clId="Web-{E1668C58-8EB2-433B-97BC-75D8F77A496C}"/>
    <pc:docChg chg="modSld">
      <pc:chgData name="Nischal Khanal" userId="S::nkhanal@uwyo.edu::36e0e676-9b01-42bd-8e9d-9f123599a75c" providerId="AD" clId="Web-{E1668C58-8EB2-433B-97BC-75D8F77A496C}" dt="2023-07-03T17:57:53.108" v="2" actId="20577"/>
      <pc:docMkLst>
        <pc:docMk/>
      </pc:docMkLst>
      <pc:sldChg chg="modSp">
        <pc:chgData name="Nischal Khanal" userId="S::nkhanal@uwyo.edu::36e0e676-9b01-42bd-8e9d-9f123599a75c" providerId="AD" clId="Web-{E1668C58-8EB2-433B-97BC-75D8F77A496C}" dt="2023-07-03T17:57:53.108" v="2" actId="20577"/>
        <pc:sldMkLst>
          <pc:docMk/>
          <pc:sldMk cId="2818030084" sldId="299"/>
        </pc:sldMkLst>
        <pc:spChg chg="mod">
          <ac:chgData name="Nischal Khanal" userId="S::nkhanal@uwyo.edu::36e0e676-9b01-42bd-8e9d-9f123599a75c" providerId="AD" clId="Web-{E1668C58-8EB2-433B-97BC-75D8F77A496C}" dt="2023-07-03T17:57:53.108" v="2" actId="20577"/>
          <ac:spMkLst>
            <pc:docMk/>
            <pc:sldMk cId="2818030084" sldId="299"/>
            <ac:spMk id="9" creationId="{0965D95D-4CB7-4CF7-8889-44C69016024B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69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324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5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4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3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6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6627F91-A457-4DE7-BB2B-FC6657F85359}" type="datetimeFigureOut">
              <a:rPr lang="en-US" smtClean="0"/>
              <a:t>7/3/2023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4F1-6616-4E12-AF67-6E729330D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JetHexa</a:t>
            </a:r>
            <a:r>
              <a:rPr lang="en-US" dirty="0"/>
              <a:t> with </a:t>
            </a:r>
            <a:r>
              <a:rPr lang="en-US" dirty="0" err="1"/>
              <a:t>MediaPipe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231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6A6-2033-41F9-949A-B3960F7D0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DE3FF-AB23-4262-9518-ADF0067F9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Face Detection with </a:t>
            </a:r>
            <a:r>
              <a:rPr lang="en-US" dirty="0" err="1"/>
              <a:t>PyTorch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044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MediaPipe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77FAD-6608-4DF5-A5A3-C7022E4FD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MediaPipe</a:t>
            </a:r>
            <a:r>
              <a:rPr lang="en-US" dirty="0"/>
              <a:t> is a library of pre-trained Machine Learning Neural Networks made by Google that can be loaded in and used </a:t>
            </a:r>
          </a:p>
          <a:p>
            <a:r>
              <a:rPr lang="en-US" dirty="0"/>
              <a:t>The models are fast and can be run on a range of lower and higher end devices, without the need to train the model yourself </a:t>
            </a:r>
          </a:p>
          <a:p>
            <a:r>
              <a:rPr lang="en-US" dirty="0"/>
              <a:t>Their pre-trained models can do things like: </a:t>
            </a:r>
          </a:p>
          <a:p>
            <a:pPr lvl="1"/>
            <a:r>
              <a:rPr lang="en-US" dirty="0"/>
              <a:t>Object Detection </a:t>
            </a:r>
          </a:p>
          <a:p>
            <a:pPr lvl="1"/>
            <a:r>
              <a:rPr lang="en-US" dirty="0"/>
              <a:t>Gesture Recognition </a:t>
            </a:r>
          </a:p>
          <a:p>
            <a:pPr lvl="1"/>
            <a:r>
              <a:rPr lang="en-US" dirty="0"/>
              <a:t>Text Classification </a:t>
            </a:r>
          </a:p>
          <a:p>
            <a:pPr lvl="1"/>
            <a:r>
              <a:rPr lang="en-US" dirty="0"/>
              <a:t>Audio Classification</a:t>
            </a:r>
          </a:p>
          <a:p>
            <a:pPr lvl="1"/>
            <a:r>
              <a:rPr lang="en-US" dirty="0"/>
              <a:t>Face Detection </a:t>
            </a:r>
          </a:p>
          <a:p>
            <a:pPr lvl="1"/>
            <a:r>
              <a:rPr lang="en-US" dirty="0"/>
              <a:t>And much more </a:t>
            </a:r>
          </a:p>
        </p:txBody>
      </p:sp>
    </p:spTree>
    <p:extLst>
      <p:ext uri="{BB962C8B-B14F-4D97-AF65-F5344CB8AC3E}">
        <p14:creationId xmlns:p14="http://schemas.microsoft.com/office/powerpoint/2010/main" val="204267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JetHexa</a:t>
            </a:r>
            <a:r>
              <a:rPr lang="en-US" dirty="0"/>
              <a:t> with </a:t>
            </a:r>
            <a:r>
              <a:rPr lang="en-US" dirty="0" err="1"/>
              <a:t>MediaPipe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77FAD-6608-4DF5-A5A3-C7022E4FD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model we are going to use today is their Face Detection model</a:t>
            </a:r>
          </a:p>
          <a:p>
            <a:r>
              <a:rPr lang="en-US" dirty="0"/>
              <a:t>As said before, the library just needs to be included in the Python file to be used </a:t>
            </a:r>
          </a:p>
          <a:p>
            <a:r>
              <a:rPr lang="en-US" dirty="0"/>
              <a:t>The </a:t>
            </a:r>
            <a:r>
              <a:rPr lang="en-US" dirty="0" err="1"/>
              <a:t>MediaPipe</a:t>
            </a:r>
            <a:r>
              <a:rPr lang="en-US" dirty="0"/>
              <a:t> library takes care of the Face Detection, processing, and drawing the bounding box around the face  </a:t>
            </a:r>
          </a:p>
        </p:txBody>
      </p:sp>
    </p:spTree>
    <p:extLst>
      <p:ext uri="{BB962C8B-B14F-4D97-AF65-F5344CB8AC3E}">
        <p14:creationId xmlns:p14="http://schemas.microsoft.com/office/powerpoint/2010/main" val="3096854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965D95D-4CB7-4CF7-8889-44C6901602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rest of the code is the same as the </a:t>
            </a:r>
            <a:r>
              <a:rPr lang="en-US" dirty="0" err="1"/>
              <a:t>Haar</a:t>
            </a:r>
            <a:r>
              <a:rPr lang="en-US" dirty="0"/>
              <a:t> Cascade, just the main function is different </a:t>
            </a:r>
          </a:p>
          <a:p>
            <a:r>
              <a:rPr lang="en-US" dirty="0"/>
              <a:t>Line 62 is where the Face Detection model is loaded in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mp</a:t>
            </a:r>
            <a:r>
              <a:rPr lang="en-US" dirty="0"/>
              <a:t>” stands for </a:t>
            </a:r>
            <a:r>
              <a:rPr lang="en-US" dirty="0" err="1"/>
              <a:t>MediaPipe</a:t>
            </a:r>
            <a:endParaRPr lang="en-US" dirty="0"/>
          </a:p>
          <a:p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9D6129F-D720-4516-B9F3-396B8206A6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73" y="1565967"/>
            <a:ext cx="3984349" cy="5114239"/>
          </a:xfrm>
        </p:spPr>
      </p:pic>
    </p:spTree>
    <p:extLst>
      <p:ext uri="{BB962C8B-B14F-4D97-AF65-F5344CB8AC3E}">
        <p14:creationId xmlns:p14="http://schemas.microsoft.com/office/powerpoint/2010/main" val="3448141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965D95D-4CB7-4CF7-8889-44C6901602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same as with the Haar Cascade Classifier code, it is setup to run the action only once</a:t>
            </a:r>
          </a:p>
          <a:p>
            <a:r>
              <a:rPr lang="en-US" dirty="0"/>
              <a:t>If you wish to change this, ask your TA for help changing line 94 from “move = False” to “move = True” 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5C2B03A-1C09-4858-A91D-A9FA810455C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26" y="1586592"/>
            <a:ext cx="4741435" cy="5139243"/>
          </a:xfrm>
        </p:spPr>
      </p:pic>
    </p:spTree>
    <p:extLst>
      <p:ext uri="{BB962C8B-B14F-4D97-AF65-F5344CB8AC3E}">
        <p14:creationId xmlns:p14="http://schemas.microsoft.com/office/powerpoint/2010/main" val="2818030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FC41FC-AB56-4975-8B3B-7E0D1BD3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Execution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23742-C529-44F1-A915-1BBF01F7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terminal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021C1D8-9C26-4B91-ABA2-87E2C4C0BE12}"/>
              </a:ext>
            </a:extLst>
          </p:cNvPr>
          <p:cNvGrpSpPr/>
          <p:nvPr/>
        </p:nvGrpSpPr>
        <p:grpSpPr>
          <a:xfrm>
            <a:off x="2387908" y="2743045"/>
            <a:ext cx="5657572" cy="3662237"/>
            <a:chOff x="2387908" y="2743045"/>
            <a:chExt cx="5657572" cy="366223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48929A1-C360-4D8E-BEBD-5594235BDB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979" b="51738"/>
            <a:stretch/>
          </p:blipFill>
          <p:spPr>
            <a:xfrm>
              <a:off x="3107684" y="2743045"/>
              <a:ext cx="4937796" cy="3662237"/>
            </a:xfrm>
            <a:prstGeom prst="rect">
              <a:avLst/>
            </a:prstGeom>
          </p:spPr>
        </p:pic>
        <p:sp>
          <p:nvSpPr>
            <p:cNvPr id="9" name="Right Arrow 3">
              <a:extLst>
                <a:ext uri="{FF2B5EF4-FFF2-40B4-BE49-F238E27FC236}">
                  <a16:creationId xmlns:a16="http://schemas.microsoft.com/office/drawing/2014/main" id="{264E1E59-67DF-4029-A334-D6F952FCC471}"/>
                </a:ext>
              </a:extLst>
            </p:cNvPr>
            <p:cNvSpPr/>
            <p:nvPr/>
          </p:nvSpPr>
          <p:spPr>
            <a:xfrm>
              <a:off x="2387908" y="4759781"/>
              <a:ext cx="719776" cy="477669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8370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FC41FC-AB56-4975-8B3B-7E0D1BD3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Execution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23742-C529-44F1-A915-1BBF01F7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run the code, execute the following command </a:t>
            </a:r>
          </a:p>
          <a:p>
            <a:pPr lvl="1"/>
            <a:r>
              <a:rPr lang="en-US" dirty="0"/>
              <a:t>“python3 jethexa_mediapipe.py”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A53C3A-22E9-4AC6-975F-2AD44010C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124" y="3764795"/>
            <a:ext cx="4878882" cy="106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37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FC41FC-AB56-4975-8B3B-7E0D1BD3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Execution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23742-C529-44F1-A915-1BBF01F7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initialization, a camera window like the one below should appear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312642-7419-47AA-BD90-C9E78F678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108" y="2751438"/>
            <a:ext cx="5539784" cy="398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2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FC41FC-AB56-4975-8B3B-7E0D1BD3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Execution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123742-C529-44F1-A915-1BBF01F7B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out the model </a:t>
            </a:r>
          </a:p>
          <a:p>
            <a:r>
              <a:rPr lang="en-US" dirty="0"/>
              <a:t>Does the model perform better (detect more faces) than the </a:t>
            </a:r>
            <a:r>
              <a:rPr lang="en-US" dirty="0" err="1"/>
              <a:t>Haar</a:t>
            </a:r>
            <a:r>
              <a:rPr lang="en-US" dirty="0"/>
              <a:t> Cascade Classifier? </a:t>
            </a:r>
          </a:p>
        </p:txBody>
      </p:sp>
    </p:spTree>
    <p:extLst>
      <p:ext uri="{BB962C8B-B14F-4D97-AF65-F5344CB8AC3E}">
        <p14:creationId xmlns:p14="http://schemas.microsoft.com/office/powerpoint/2010/main" val="36496706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6D24444FB145A2F13042720BF9FF" ma:contentTypeVersion="10" ma:contentTypeDescription="Create a new document." ma:contentTypeScope="" ma:versionID="bf7cc38420c165e3afa886984c1ec902">
  <xsd:schema xmlns:xsd="http://www.w3.org/2001/XMLSchema" xmlns:xs="http://www.w3.org/2001/XMLSchema" xmlns:p="http://schemas.microsoft.com/office/2006/metadata/properties" xmlns:ns2="77e6e833-9241-4b04-b716-5a4daabdc787" xmlns:ns3="56da908f-da71-483c-b6d3-0ee057f43e65" targetNamespace="http://schemas.microsoft.com/office/2006/metadata/properties" ma:root="true" ma:fieldsID="bff01e7d464f87e33a0e743cdbd3a853" ns2:_="" ns3:_="">
    <xsd:import namespace="77e6e833-9241-4b04-b716-5a4daabdc787"/>
    <xsd:import namespace="56da908f-da71-483c-b6d3-0ee057f43e6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6e833-9241-4b04-b716-5a4daabdc7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75ab196-d3f7-444f-9641-cdc6774f7c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a908f-da71-483c-b6d3-0ee057f43e6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1382538-e9b7-431f-b1ac-b022d04d117d}" ma:internalName="TaxCatchAll" ma:showField="CatchAllData" ma:web="56da908f-da71-483c-b6d3-0ee057f43e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e6e833-9241-4b04-b716-5a4daabdc787">
      <Terms xmlns="http://schemas.microsoft.com/office/infopath/2007/PartnerControls"/>
    </lcf76f155ced4ddcb4097134ff3c332f>
    <TaxCatchAll xmlns="56da908f-da71-483c-b6d3-0ee057f43e65" xsi:nil="true"/>
  </documentManagement>
</p:properties>
</file>

<file path=customXml/itemProps1.xml><?xml version="1.0" encoding="utf-8"?>
<ds:datastoreItem xmlns:ds="http://schemas.openxmlformats.org/officeDocument/2006/customXml" ds:itemID="{853F0339-B719-44A7-B994-4303214FBA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0DD412-CCD2-44A1-AD53-AA64EA2DFB1D}"/>
</file>

<file path=customXml/itemProps3.xml><?xml version="1.0" encoding="utf-8"?>
<ds:datastoreItem xmlns:ds="http://schemas.openxmlformats.org/officeDocument/2006/customXml" ds:itemID="{80B655AB-1E29-4901-9273-967FB4E36E19}">
  <ds:schemaRefs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purl.org/dc/terms/"/>
    <ds:schemaRef ds:uri="56da908f-da71-483c-b6d3-0ee057f43e65"/>
    <ds:schemaRef ds:uri="77e6e833-9241-4b04-b716-5a4daabdc787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3120</TotalTime>
  <Words>277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Ion</vt:lpstr>
      <vt:lpstr>JetHexa with MediaPipe</vt:lpstr>
      <vt:lpstr>What is MediaPipe</vt:lpstr>
      <vt:lpstr>JetHexa with MediaPipe</vt:lpstr>
      <vt:lpstr>Code </vt:lpstr>
      <vt:lpstr>Code </vt:lpstr>
      <vt:lpstr>Code Execution </vt:lpstr>
      <vt:lpstr>Code Execution </vt:lpstr>
      <vt:lpstr>Code Execution </vt:lpstr>
      <vt:lpstr>Code Execution </vt:lpstr>
      <vt:lpstr>Next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with Lobe AI</dc:title>
  <dc:creator>Matthew Springsteen</dc:creator>
  <cp:lastModifiedBy>Matthew Springsteen</cp:lastModifiedBy>
  <cp:revision>90</cp:revision>
  <dcterms:created xsi:type="dcterms:W3CDTF">2022-06-14T20:44:27Z</dcterms:created>
  <dcterms:modified xsi:type="dcterms:W3CDTF">2023-07-03T17:58:01Z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0x010100CCF66D24444FB145A2F13042720BF9FF</vt:lpwstr>
  </property>
  <property fmtid="{D5CDD505-2E9C-101B-9397-08002B2CF9AE}" pid="3" name="MediaServiceImageTags">
    <vt:lpwstr/>
  </property>
</Properties>
</file>

<file path=docProps/thumbnail.jpeg>
</file>